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2" r:id="rId5"/>
    <p:sldId id="272" r:id="rId6"/>
    <p:sldId id="265" r:id="rId7"/>
    <p:sldId id="280" r:id="rId8"/>
    <p:sldId id="279" r:id="rId9"/>
    <p:sldId id="278" r:id="rId10"/>
    <p:sldId id="281" r:id="rId11"/>
    <p:sldId id="269" r:id="rId12"/>
    <p:sldId id="282" r:id="rId13"/>
    <p:sldId id="283" r:id="rId14"/>
    <p:sldId id="284" r:id="rId15"/>
  </p:sldIdLst>
  <p:sldSz cx="9144000" cy="6858000" type="screen4x3"/>
  <p:notesSz cx="6858000" cy="9144000"/>
  <p:custDataLst>
    <p:tags r:id="rId1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3EB"/>
    <a:srgbClr val="00BFE0"/>
    <a:srgbClr val="00B29C"/>
    <a:srgbClr val="39BBA0"/>
    <a:srgbClr val="8FCEA5"/>
    <a:srgbClr val="00A590"/>
    <a:srgbClr val="338C7A"/>
    <a:srgbClr val="58AA85"/>
    <a:srgbClr val="95D4EA"/>
    <a:srgbClr val="9DC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84" autoAdjust="0"/>
  </p:normalViewPr>
  <p:slideViewPr>
    <p:cSldViewPr showGuides="1">
      <p:cViewPr varScale="1">
        <p:scale>
          <a:sx n="78" d="100"/>
          <a:sy n="78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526A-F1B9-402F-97B5-22F3A78D881D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FDEB-0DB9-49FC-85B0-250166752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2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FDEB-0DB9-49FC-85B0-250166752B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96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FDEB-0DB9-49FC-85B0-250166752B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7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FDEB-0DB9-49FC-85B0-250166752B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26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Laat de student opschrijven</a:t>
            </a:r>
            <a:r>
              <a:rPr lang="nl-NL" baseline="0" dirty="0" smtClean="0"/>
              <a:t> in steekwoorden- max 5 minuten.</a:t>
            </a:r>
          </a:p>
          <a:p>
            <a:r>
              <a:rPr lang="nl-NL" baseline="0" dirty="0" smtClean="0"/>
              <a:t>Klassikale bespreking.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FDEB-0DB9-49FC-85B0-250166752B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0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FDEB-0DB9-49FC-85B0-250166752B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16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Welke termen en begrippen kennen</a:t>
            </a:r>
            <a:r>
              <a:rPr lang="nl-NL" baseline="0" dirty="0" smtClean="0"/>
              <a:t> de studenten al?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https://play.kahoot.it/#/?quizId=e0958111-4c04-43d0-8ea9-200fbf14e892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FDEB-0DB9-49FC-85B0-250166752B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9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FDEB-0DB9-49FC-85B0-250166752B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92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FDEB-0DB9-49FC-85B0-250166752B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59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 userDrawn="1"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79548" y="2144291"/>
            <a:ext cx="2399654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707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230975"/>
            <a:ext cx="6995120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90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04EA-3C67-4B4A-B044-8CBC91EF3404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7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1u0f_AQTb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www.google.nl/url?sa=i&amp;rct=j&amp;q=&amp;esrc=s&amp;source=images&amp;cd=&amp;cad=rja&amp;uact=8&amp;ved=0ahUKEwi7xbmqqu7YAhVoJcAKHRwnAwkQjRwIBw&amp;url=https://www.youtube.com/&amp;psig=AOvVaw37t8BJRkpzNcl5hY7Kc4Z-&amp;ust=15168053323742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iesleerreis.nl/thema/thema-0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509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Inleiding op </a:t>
            </a:r>
            <a:br>
              <a:rPr lang="nl-NL" dirty="0" smtClean="0"/>
            </a:br>
            <a:r>
              <a:rPr lang="nl-NL" dirty="0" smtClean="0"/>
              <a:t>Zorginnovatie en technologie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08" y="1495903"/>
            <a:ext cx="6440984" cy="42576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32048" y="56170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Samen Da Vinci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8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467741"/>
            <a:ext cx="6995120" cy="864096"/>
          </a:xfrm>
        </p:spPr>
        <p:txBody>
          <a:bodyPr/>
          <a:lstStyle/>
          <a:p>
            <a:pPr algn="ctr"/>
            <a:r>
              <a:rPr lang="nl-NL" dirty="0" smtClean="0"/>
              <a:t>Opdracht </a:t>
            </a:r>
            <a:r>
              <a:rPr lang="nl-NL" dirty="0"/>
              <a:t>1</a:t>
            </a:r>
            <a:r>
              <a:rPr lang="nl-NL" dirty="0" smtClean="0"/>
              <a:t>. </a:t>
            </a:r>
            <a:r>
              <a:rPr lang="nl-NL" dirty="0" smtClean="0"/>
              <a:t>Inleiding in zorginnovatie en technologie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416824" cy="456937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smtClean="0"/>
              <a:t>Neem de opdracht door op </a:t>
            </a:r>
            <a:r>
              <a:rPr lang="nl-NL" dirty="0" smtClean="0"/>
              <a:t>‘Mijn Opleiding VP’</a:t>
            </a:r>
            <a:endParaRPr lang="nl-NL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smtClean="0"/>
              <a:t>Stel eventuele vragen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smtClean="0"/>
              <a:t>Ga zelfstandig aan de slag.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8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 van 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5357" y="1800384"/>
            <a:ext cx="7715200" cy="456937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1" dirty="0" err="1" smtClean="0"/>
              <a:t>Top’s</a:t>
            </a:r>
            <a:r>
              <a:rPr lang="nl-NL" sz="2400" b="1" dirty="0" smtClean="0"/>
              <a:t>/ Tips</a:t>
            </a:r>
            <a:endParaRPr lang="nl-NL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1" dirty="0" smtClean="0"/>
              <a:t>Leerdoelen behaald?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Wat </a:t>
            </a:r>
            <a:r>
              <a:rPr lang="nl-NL" sz="2400" dirty="0">
                <a:latin typeface="Calibri" panose="020F0502020204030204" pitchFamily="34" charset="0"/>
                <a:cs typeface="Arial" panose="020B0604020202020204" pitchFamily="34" charset="0"/>
              </a:rPr>
              <a:t>het doel is van dit 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vak; </a:t>
            </a:r>
            <a:endParaRPr lang="nl-NL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nl-NL" sz="2400" dirty="0">
                <a:latin typeface="Calibri" panose="020F0502020204030204" pitchFamily="34" charset="0"/>
                <a:cs typeface="Arial" panose="020B0604020202020204" pitchFamily="34" charset="0"/>
              </a:rPr>
              <a:t>planning en 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toetsing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latin typeface="Calibri" panose="020F0502020204030204" pitchFamily="34" charset="0"/>
                <a:cs typeface="Arial" panose="020B0604020202020204" pitchFamily="34" charset="0"/>
              </a:rPr>
              <a:t>van het 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vak; </a:t>
            </a:r>
            <a:endParaRPr lang="nl-NL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Wat </a:t>
            </a:r>
            <a:r>
              <a:rPr lang="nl-NL" sz="2400" dirty="0">
                <a:latin typeface="Calibri" panose="020F0502020204030204" pitchFamily="34" charset="0"/>
                <a:cs typeface="Arial" panose="020B0604020202020204" pitchFamily="34" charset="0"/>
              </a:rPr>
              <a:t>zorgtechnologie en innovatie 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nl-NL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Wat </a:t>
            </a:r>
            <a:r>
              <a:rPr lang="nl-NL" sz="2400" dirty="0">
                <a:latin typeface="Calibri" panose="020F0502020204030204" pitchFamily="34" charset="0"/>
                <a:cs typeface="Arial" panose="020B0604020202020204" pitchFamily="34" charset="0"/>
              </a:rPr>
              <a:t>het doel is van zorgtechnologie </a:t>
            </a:r>
            <a:r>
              <a:rPr lang="nl-NL" sz="2400">
                <a:latin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nl-NL" sz="2400" smtClean="0">
                <a:latin typeface="Calibri" panose="020F0502020204030204" pitchFamily="34" charset="0"/>
                <a:cs typeface="Arial" panose="020B0604020202020204" pitchFamily="34" charset="0"/>
              </a:rPr>
              <a:t>innovatie;</a:t>
            </a:r>
            <a:endParaRPr lang="nl-NL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Betekenis </a:t>
            </a:r>
            <a:r>
              <a:rPr lang="nl-NL" sz="2400" dirty="0">
                <a:latin typeface="Calibri" panose="020F0502020204030204" pitchFamily="34" charset="0"/>
                <a:cs typeface="Arial" panose="020B0604020202020204" pitchFamily="34" charset="0"/>
              </a:rPr>
              <a:t>te geven aan de verschillende termen en definities.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78" y="1053319"/>
            <a:ext cx="2894979" cy="14106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04" y="5229200"/>
            <a:ext cx="1940592" cy="14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39552" y="1591386"/>
            <a:ext cx="7992888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Lesdoelen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en </a:t>
            </a: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toetsing</a:t>
            </a:r>
            <a:endParaRPr lang="nl-NL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hebben we het over?/ Begrippen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Opdracht 1. Oriëntatie op het onderwerp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Evaluatie</a:t>
            </a:r>
          </a:p>
          <a:p>
            <a:pPr>
              <a:lnSpc>
                <a:spcPct val="130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Font typeface="Verdana" panose="020B0604030504040204" pitchFamily="34" charset="0"/>
              <a:buChar char="-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475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Lesdoelen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510970" y="1420613"/>
            <a:ext cx="666143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nl-NL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Aan het einde van deze les weet jij: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Wat het doel is van dit 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vak;</a:t>
            </a:r>
            <a:endParaRPr lang="nl-NL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nl-NL" sz="2400" dirty="0">
                <a:latin typeface="Calibri" panose="020F0502020204030204" pitchFamily="34" charset="0"/>
                <a:cs typeface="Arial" panose="020B0604020202020204" pitchFamily="34" charset="0"/>
              </a:rPr>
              <a:t>planning en 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toetsing van het vak</a:t>
            </a:r>
            <a:endParaRPr lang="nl-NL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Wat zorgtechnologie en innovatie 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nl-NL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Wat het doel is van zorgtechnologie en </a:t>
            </a: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innovatie;</a:t>
            </a:r>
            <a:endParaRPr lang="nl-NL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Betekenis te geven aan de verschillende termen en definities.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2925960" cy="23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Planning en </a:t>
            </a:r>
            <a:r>
              <a:rPr lang="nl-NL" dirty="0" smtClean="0"/>
              <a:t>toetsing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556792"/>
            <a:ext cx="7715200" cy="456937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Dit </a:t>
            </a:r>
            <a:r>
              <a:rPr lang="nl-NL" dirty="0" smtClean="0"/>
              <a:t>vak</a:t>
            </a:r>
            <a:r>
              <a:rPr lang="nl-NL" dirty="0" smtClean="0"/>
              <a:t> </a:t>
            </a:r>
            <a:r>
              <a:rPr lang="nl-NL" dirty="0" smtClean="0"/>
              <a:t>bestaat in totaal uit </a:t>
            </a:r>
            <a:r>
              <a:rPr lang="nl-NL" dirty="0" smtClean="0"/>
              <a:t>2 </a:t>
            </a:r>
            <a:r>
              <a:rPr lang="nl-NL" dirty="0" smtClean="0"/>
              <a:t>delen</a:t>
            </a:r>
            <a:r>
              <a:rPr lang="nl-NL" dirty="0" smtClean="0"/>
              <a:t>: Deel </a:t>
            </a:r>
            <a:r>
              <a:rPr lang="nl-NL" dirty="0" smtClean="0"/>
              <a:t>1 en Deel 2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De delen </a:t>
            </a:r>
            <a:r>
              <a:rPr lang="nl-NL" dirty="0" smtClean="0"/>
              <a:t>1 </a:t>
            </a:r>
            <a:r>
              <a:rPr lang="nl-NL" dirty="0" smtClean="0"/>
              <a:t>en </a:t>
            </a:r>
            <a:r>
              <a:rPr lang="nl-NL" dirty="0"/>
              <a:t>2</a:t>
            </a:r>
            <a:r>
              <a:rPr lang="nl-NL" dirty="0" smtClean="0"/>
              <a:t> </a:t>
            </a:r>
            <a:r>
              <a:rPr lang="nl-NL" dirty="0" smtClean="0"/>
              <a:t>worden afgesloten </a:t>
            </a:r>
            <a:r>
              <a:rPr lang="nl-NL" dirty="0" smtClean="0"/>
              <a:t>met </a:t>
            </a:r>
            <a:r>
              <a:rPr lang="nl-NL" dirty="0" smtClean="0"/>
              <a:t>een </a:t>
            </a:r>
            <a:r>
              <a:rPr lang="nl-NL" b="1" i="1" dirty="0"/>
              <a:t>e</a:t>
            </a:r>
            <a:r>
              <a:rPr lang="nl-NL" b="1" i="1" dirty="0" smtClean="0"/>
              <a:t>indopdracht</a:t>
            </a:r>
            <a:r>
              <a:rPr lang="nl-N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Dit vak heeft een koppeling met:</a:t>
            </a:r>
            <a:endParaRPr lang="nl-NL" dirty="0"/>
          </a:p>
          <a:p>
            <a:r>
              <a:rPr lang="nl-NL" dirty="0" smtClean="0"/>
              <a:t>- Werkproces </a:t>
            </a:r>
            <a:r>
              <a:rPr lang="nl-NL" dirty="0"/>
              <a:t>B1-K2-W1 Werkt aan professionele ontwikkeling (Reflectieve EBP professional)  met leervraag 104:</a:t>
            </a:r>
          </a:p>
          <a:p>
            <a:r>
              <a:rPr lang="nl-NL" i="1" dirty="0"/>
              <a:t>'Zij houdt maatschappelijke, technologische en vakinhoudelijke ontwikkelingen in de sector bij en houdt zich op de hoogte van actuele wet- en regelgeving m.b.t. de beroepsuitoefening, de actuele visie op zorg en welzijn en technologische hulpmiddelen'</a:t>
            </a:r>
            <a:endParaRPr lang="nl-NL" dirty="0"/>
          </a:p>
          <a:p>
            <a:r>
              <a:rPr lang="nl-NL" dirty="0"/>
              <a:t>Dit past bij de </a:t>
            </a:r>
            <a:r>
              <a:rPr lang="nl-NL" dirty="0" err="1"/>
              <a:t>CanMeds</a:t>
            </a:r>
            <a:r>
              <a:rPr lang="nl-NL" dirty="0"/>
              <a:t>-rol van '</a:t>
            </a:r>
            <a:r>
              <a:rPr lang="nl-NL" b="1" dirty="0"/>
              <a:t>organisator</a:t>
            </a:r>
            <a:r>
              <a:rPr lang="nl-NL" dirty="0"/>
              <a:t>'</a:t>
            </a:r>
          </a:p>
          <a:p>
            <a:r>
              <a:rPr lang="nl-NL" dirty="0" smtClean="0"/>
              <a:t>- Kerntaak </a:t>
            </a:r>
            <a:r>
              <a:rPr lang="nl-NL" dirty="0"/>
              <a:t>B1K1 Bieden van zorg en ondersteuning in het verpleegkundig proces  met leervraag 163:</a:t>
            </a:r>
          </a:p>
          <a:p>
            <a:r>
              <a:rPr lang="nl-NL" i="1" dirty="0"/>
              <a:t>'Kan technologische hulpmiddelen en instrumenten inzetten en gebruiken, waaronder </a:t>
            </a:r>
            <a:r>
              <a:rPr lang="nl-NL" i="1" dirty="0" err="1"/>
              <a:t>e-health</a:t>
            </a:r>
            <a:r>
              <a:rPr lang="nl-NL" i="1" dirty="0"/>
              <a:t>'</a:t>
            </a:r>
            <a:endParaRPr lang="nl-NL" dirty="0"/>
          </a:p>
          <a:p>
            <a:r>
              <a:rPr lang="nl-NL" dirty="0"/>
              <a:t>En leervraag 164:</a:t>
            </a:r>
          </a:p>
          <a:p>
            <a:r>
              <a:rPr lang="nl-NL" i="1" dirty="0"/>
              <a:t>'Kan zorg op afstand </a:t>
            </a:r>
            <a:r>
              <a:rPr lang="nl-NL" i="1" dirty="0" smtClean="0"/>
              <a:t>bieden‘</a:t>
            </a:r>
          </a:p>
          <a:p>
            <a:endParaRPr lang="nl-NL" dirty="0"/>
          </a:p>
          <a:p>
            <a:r>
              <a:rPr lang="nl-NL" sz="2800" dirty="0"/>
              <a:t>Je bereid je hiermee voor op </a:t>
            </a:r>
            <a:r>
              <a:rPr lang="nl-NL" sz="2800" b="1" dirty="0"/>
              <a:t>examenarrangement C </a:t>
            </a:r>
            <a:endParaRPr lang="nl-NL" sz="2800" dirty="0"/>
          </a:p>
          <a:p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803296" cy="13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van jou wordt verwacht: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515796"/>
            <a:ext cx="7715200" cy="45693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Een </a:t>
            </a:r>
            <a:r>
              <a:rPr lang="nl-NL" b="1" dirty="0" smtClean="0"/>
              <a:t>zelfstandige</a:t>
            </a:r>
            <a:r>
              <a:rPr lang="nl-NL" dirty="0" smtClean="0"/>
              <a:t> leerhouding.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Inzicht in je opdrachten.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Neem </a:t>
            </a:r>
            <a:r>
              <a:rPr lang="nl-NL" b="1" dirty="0" smtClean="0"/>
              <a:t>‘Mijn opleiding VP’</a:t>
            </a:r>
            <a:r>
              <a:rPr lang="nl-NL" b="1" dirty="0" smtClean="0"/>
              <a:t> </a:t>
            </a:r>
            <a:r>
              <a:rPr lang="nl-NL" dirty="0" smtClean="0"/>
              <a:t>goed door, weet wat je te doen staat!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Maak elke week de </a:t>
            </a:r>
            <a:r>
              <a:rPr lang="nl-NL" b="1" dirty="0" smtClean="0"/>
              <a:t>lesopdrachten</a:t>
            </a:r>
            <a:r>
              <a:rPr lang="nl-NL" dirty="0" smtClean="0"/>
              <a:t>;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De </a:t>
            </a:r>
            <a:r>
              <a:rPr lang="nl-NL" dirty="0" smtClean="0"/>
              <a:t>lesopdrachten zijn </a:t>
            </a:r>
            <a:r>
              <a:rPr lang="nl-NL" dirty="0" smtClean="0"/>
              <a:t>tegelijkertijd je voorbereiding op de </a:t>
            </a:r>
            <a:r>
              <a:rPr lang="nl-NL" b="1" dirty="0" smtClean="0"/>
              <a:t>Eindopdracht</a:t>
            </a:r>
            <a:r>
              <a:rPr lang="nl-NL" dirty="0" smtClean="0"/>
              <a:t>. </a:t>
            </a:r>
          </a:p>
          <a:p>
            <a:endParaRPr lang="nl-NL" dirty="0"/>
          </a:p>
          <a:p>
            <a:r>
              <a:rPr lang="nl-NL" b="1" dirty="0" smtClean="0"/>
              <a:t>Eindopdracht</a:t>
            </a:r>
            <a:r>
              <a:rPr lang="nl-NL" dirty="0" smtClean="0"/>
              <a:t> voor deze periode: </a:t>
            </a:r>
          </a:p>
          <a:p>
            <a:pPr lvl="1" indent="0">
              <a:buNone/>
            </a:pPr>
            <a:r>
              <a:rPr lang="nl-NL" dirty="0" smtClean="0"/>
              <a:t>Met de in deze periode verzamelde kennis een informatieve Website maken.. </a:t>
            </a:r>
          </a:p>
          <a:p>
            <a:pPr marL="520700" lvl="1" indent="-342900"/>
            <a:endParaRPr lang="nl-NL" dirty="0"/>
          </a:p>
          <a:p>
            <a:pPr marL="520700" lvl="1" indent="-342900"/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418835"/>
            <a:ext cx="2176696" cy="1632522"/>
          </a:xfrm>
          <a:prstGeom prst="rect">
            <a:avLst/>
          </a:prstGeom>
        </p:spPr>
      </p:pic>
      <p:pic>
        <p:nvPicPr>
          <p:cNvPr id="7" name="Afbeelding 6" descr="Afbeeldingsresultaat voor website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3"/>
            <a:ext cx="3757776" cy="204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8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4231" y="548680"/>
            <a:ext cx="6995120" cy="792087"/>
          </a:xfrm>
        </p:spPr>
        <p:txBody>
          <a:bodyPr/>
          <a:lstStyle/>
          <a:p>
            <a:pPr algn="ctr"/>
            <a:r>
              <a:rPr lang="nl-NL" sz="2400" dirty="0" smtClean="0"/>
              <a:t>2. Introductie: </a:t>
            </a:r>
            <a:br>
              <a:rPr lang="nl-NL" sz="2400" dirty="0" smtClean="0"/>
            </a:br>
            <a:r>
              <a:rPr lang="nl-NL" sz="2400" dirty="0" smtClean="0"/>
              <a:t>Wat betekent deze afbeelding?</a:t>
            </a:r>
            <a:br>
              <a:rPr lang="nl-NL" sz="2400" dirty="0" smtClean="0"/>
            </a:br>
            <a:r>
              <a:rPr lang="nl-NL" sz="2400" dirty="0" smtClean="0"/>
              <a:t>En wat betekent dit dan voor je toekomstig beroep?</a:t>
            </a:r>
            <a:endParaRPr lang="nl-NL" sz="2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400" t="20564" r="30934" b="14694"/>
          <a:stretch/>
        </p:blipFill>
        <p:spPr>
          <a:xfrm>
            <a:off x="899592" y="1340767"/>
            <a:ext cx="7776864" cy="55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Technologische ontwikkelingen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kijken het volgende filmpje: </a:t>
            </a:r>
            <a:r>
              <a:rPr lang="nl-NL" u="sng" dirty="0" smtClean="0">
                <a:hlinkClick r:id="rId3"/>
              </a:rPr>
              <a:t>https</a:t>
            </a:r>
            <a:r>
              <a:rPr lang="nl-NL" u="sng" dirty="0">
                <a:hlinkClick r:id="rId3"/>
              </a:rPr>
              <a:t>://youtu.be/Z1u0f_AQTbQ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Noteer voor jezelf tijdens het filmpje: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3 nieuwe technologische ontwikkelingen die je voorbij ziet komen.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Neem na het filmpje 2 minuten de tijd en schrijf op per ontwikkeling: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Bij </a:t>
            </a:r>
            <a:r>
              <a:rPr lang="nl-NL" dirty="0" smtClean="0"/>
              <a:t>welke </a:t>
            </a:r>
            <a:r>
              <a:rPr lang="nl-NL" dirty="0" smtClean="0"/>
              <a:t>doelgroepen (ouderen, verstandelijk beperkten, kinderen, etc.) </a:t>
            </a:r>
            <a:r>
              <a:rPr lang="nl-NL" dirty="0" smtClean="0"/>
              <a:t>kun je deze ontwikkelingen inzetten?</a:t>
            </a:r>
          </a:p>
          <a:p>
            <a:endParaRPr lang="nl-NL" dirty="0"/>
          </a:p>
          <a:p>
            <a:r>
              <a:rPr lang="nl-NL" dirty="0" smtClean="0"/>
              <a:t>Bespreek max. 5 minuten met je buurman/buurvrouw. </a:t>
            </a:r>
            <a:endParaRPr lang="nl-NL" dirty="0"/>
          </a:p>
        </p:txBody>
      </p:sp>
      <p:pic>
        <p:nvPicPr>
          <p:cNvPr id="1026" name="Picture 2" descr="Afbeeldingsresultaat voor youtub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27406"/>
          <a:stretch/>
        </p:blipFill>
        <p:spPr bwMode="auto">
          <a:xfrm>
            <a:off x="1071861" y="5525800"/>
            <a:ext cx="249525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>
          <a:xfrm>
            <a:off x="6358907" y="4613592"/>
            <a:ext cx="278509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3. Waar hebben we het over? Begripsbepaling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1256" y="1484784"/>
            <a:ext cx="2890664" cy="456937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smtClean="0"/>
              <a:t>E- health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smtClean="0"/>
              <a:t>M- health</a:t>
            </a:r>
            <a:endParaRPr lang="nl-NL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err="1" smtClean="0"/>
              <a:t>Domotica</a:t>
            </a:r>
            <a:endParaRPr lang="nl-NL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smtClean="0"/>
              <a:t>Robotica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err="1" smtClean="0"/>
              <a:t>Telebehandeling</a:t>
            </a:r>
            <a:endParaRPr lang="nl-NL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err="1" smtClean="0"/>
              <a:t>Telemonitoring</a:t>
            </a:r>
            <a:endParaRPr lang="nl-NL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smtClean="0"/>
              <a:t>Alarmering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smtClean="0"/>
              <a:t>Computer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err="1" smtClean="0"/>
              <a:t>Social</a:t>
            </a:r>
            <a:r>
              <a:rPr lang="nl-NL" sz="2800" dirty="0" smtClean="0"/>
              <a:t> media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800" dirty="0" smtClean="0"/>
              <a:t>Beeldzorg</a:t>
            </a:r>
            <a:endParaRPr lang="nl-NL" sz="2800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51" y="4609124"/>
            <a:ext cx="2498751" cy="22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Betekenis voor het beroep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7" t="12263" r="9467" b="13034"/>
          <a:stretch/>
        </p:blipFill>
        <p:spPr>
          <a:xfrm>
            <a:off x="1331640" y="1556792"/>
            <a:ext cx="5976664" cy="324036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99592" y="5258875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http://www.sofiesleerreis.nl/thema/thema-01/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00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7d8d865424ee8f76a8a9a7c4974aa98d675a"/>
</p:tagLst>
</file>

<file path=ppt/theme/theme1.xml><?xml version="1.0" encoding="utf-8"?>
<a:theme xmlns:a="http://schemas.openxmlformats.org/drawingml/2006/main" name="Kantoorthema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14" ma:contentTypeDescription="Create a new document." ma:contentTypeScope="" ma:versionID="98aef6db9fb898fa2617e62297e9f3e4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97668c6f458857c182ff94719696c004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90BFAE-A591-445E-959A-AA104758BCFE}">
  <ds:schemaRefs>
    <ds:schemaRef ds:uri="http://purl.org/dc/elements/1.1/"/>
    <ds:schemaRef ds:uri="http://schemas.microsoft.com/office/2006/metadata/properties"/>
    <ds:schemaRef ds:uri="http://purl.org/dc/terms/"/>
    <ds:schemaRef ds:uri="ae88b579-0995-42e4-96ef-e06a7a57ddf9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aa8c48b-5f73-4068-bac6-831706ff2ad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C76A89-5A78-4DB2-974F-DBDE9C5086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8999D1-229D-44A2-A7AE-8D8307B55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530</Words>
  <Application>Microsoft Office PowerPoint</Application>
  <PresentationFormat>Diavoorstelling (4:3)</PresentationFormat>
  <Paragraphs>86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Verdana</vt:lpstr>
      <vt:lpstr>Wingdings</vt:lpstr>
      <vt:lpstr>Kantoorthema</vt:lpstr>
      <vt:lpstr>Inleiding op  Zorginnovatie en technologie</vt:lpstr>
      <vt:lpstr>Deze les</vt:lpstr>
      <vt:lpstr>1. Lesdoelen</vt:lpstr>
      <vt:lpstr>2. Planning en toetsing</vt:lpstr>
      <vt:lpstr>Wat van jou wordt verwacht:</vt:lpstr>
      <vt:lpstr>2. Introductie:  Wat betekent deze afbeelding? En wat betekent dit dan voor je toekomstig beroep?</vt:lpstr>
      <vt:lpstr>Technologische ontwikkelingen</vt:lpstr>
      <vt:lpstr>3. Waar hebben we het over? Begripsbepaling</vt:lpstr>
      <vt:lpstr>Betekenis voor het beroep</vt:lpstr>
      <vt:lpstr>Opdracht 1. Inleiding in zorginnovatie en technologie</vt:lpstr>
      <vt:lpstr>Evaluatie van deze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www.de-presentatie-architect.nl</dc:creator>
  <cp:lastModifiedBy>Kim van Schie</cp:lastModifiedBy>
  <cp:revision>124</cp:revision>
  <dcterms:created xsi:type="dcterms:W3CDTF">2013-07-30T14:35:54Z</dcterms:created>
  <dcterms:modified xsi:type="dcterms:W3CDTF">2022-11-16T06:37:50Z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</Properties>
</file>